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Nanum Gothic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anum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NanumGothi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886a599d8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886a599d8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8415ab3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8415ab3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886a599d8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886a599d8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886a599d8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886a599d8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8415ab36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8415ab36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8415ab36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8415ab36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886a599d8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886a599d8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8415ab36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8415ab36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8415ab3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8415ab3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886a599d8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886a599d8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886a599d8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886a599d8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886a599d8_1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886a599d8_1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8415ab36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8415ab36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유튜브에서 사용자가 썸네일을 클릭하는 방식이나 번장에서 구매자가 판매 물품을 클릭하는 방식이 비슷하여, 참고자료로 가져왔습니다.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8415ab3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8415ab3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anum Gothic"/>
              <a:buNone/>
              <a:defRPr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anum Gothic"/>
              <a:buNone/>
              <a:defRPr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anum Gothic"/>
              <a:buNone/>
              <a:defRPr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anum Gothic"/>
              <a:buNone/>
              <a:defRPr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anum Gothic"/>
              <a:buNone/>
              <a:defRPr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anum Gothic"/>
              <a:buNone/>
              <a:defRPr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anum Gothic"/>
              <a:buNone/>
              <a:defRPr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anum Gothic"/>
              <a:buNone/>
              <a:defRPr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anum Gothic"/>
              <a:buNone/>
              <a:defRPr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acon.io/competitions/official/235865/overview/descrip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mathurinache/world-happiness-report" TargetMode="External"/><Relationship Id="rId4" Type="http://schemas.openxmlformats.org/officeDocument/2006/relationships/hyperlink" Target="http://koreascience.or.kr/article/JAKO201925462478941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KNOW 기반 직업 추천 알고리즘</a:t>
            </a:r>
            <a:endParaRPr b="1" sz="32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2조 : 구현서, 김태환, 임지인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설명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2410100" y="1388125"/>
            <a:ext cx="63216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기본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Column: 2017년부터 2020년까지의 직업 관련 설문조사의 각 문항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Row: 각 재직자분들의 설문 조사에 대한 답변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차이점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2017년: 일반업무활동 설문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2018년: 업무환경 및 흥미 설문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2019년: 지식 및 성격 설문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2020년: 업무수행능력 및 가치관 설문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연도별로 직업 분류 코드가 다르다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설문 질문중에 bq로 시작하지 않는 문항은 연도마다 질문이 다르다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공통점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연도별로 직업 분류 코드가 다르지만 연계코드로 모든 연도마다 통일되게 코드가 분류되어 있는것도 있다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설문 질문중에 bq 로 시작하는 문항은 모든 연도에 공통된다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ko" sz="1200">
                <a:solidFill>
                  <a:srgbClr val="24292F"/>
                </a:solidFill>
              </a:rPr>
              <a:t>설문지 문항에서 필요한 부분만 빼내는 작업 (Feature Engineering)</a:t>
            </a:r>
            <a:endParaRPr sz="1200">
              <a:solidFill>
                <a:srgbClr val="24292F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ko" sz="1200">
                <a:solidFill>
                  <a:srgbClr val="24292F"/>
                </a:solidFill>
              </a:rPr>
              <a:t>결측이 있는 설문대답 처리</a:t>
            </a:r>
            <a:endParaRPr sz="1200">
              <a:solidFill>
                <a:srgbClr val="24292F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ko" sz="1200">
                <a:solidFill>
                  <a:srgbClr val="24292F"/>
                </a:solidFill>
              </a:rPr>
              <a:t>연도별 마다 맞게끔 전처리</a:t>
            </a:r>
            <a:endParaRPr sz="1200">
              <a:solidFill>
                <a:srgbClr val="24292F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ko" sz="1200">
                <a:solidFill>
                  <a:srgbClr val="24292F"/>
                </a:solidFill>
              </a:rPr>
              <a:t>직업별로 대, 중, 소 분류로 묶어준다</a:t>
            </a:r>
            <a:endParaRPr sz="1200">
              <a:solidFill>
                <a:srgbClr val="24292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30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</a:endParaRPr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전처리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solidFill>
                  <a:srgbClr val="24292F"/>
                </a:solidFill>
              </a:rPr>
              <a:t>K-means clustering</a:t>
            </a:r>
            <a:endParaRPr sz="1200">
              <a:solidFill>
                <a:srgbClr val="24292F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ko" sz="1200">
                <a:solidFill>
                  <a:srgbClr val="24292F"/>
                </a:solidFill>
              </a:rPr>
              <a:t>KNN</a:t>
            </a:r>
            <a:endParaRPr sz="1200">
              <a:solidFill>
                <a:srgbClr val="24292F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solidFill>
                  <a:srgbClr val="24292F"/>
                </a:solidFill>
              </a:rPr>
              <a:t>Random Forest</a:t>
            </a:r>
            <a:endParaRPr sz="1200">
              <a:solidFill>
                <a:srgbClr val="24292F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ko" sz="1200">
                <a:solidFill>
                  <a:srgbClr val="24292F"/>
                </a:solidFill>
              </a:rPr>
              <a:t>XGBoost</a:t>
            </a:r>
            <a:endParaRPr sz="1200">
              <a:solidFill>
                <a:srgbClr val="24292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학습 방식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ko" sz="1200"/>
              <a:t>우선 1차로 모든 직업군에 대해 맞추기는 어려우니 대분류 부터 맞추는 작업을 해본다</a:t>
            </a:r>
            <a:endParaRPr sz="1200"/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ko" sz="1200"/>
              <a:t>연도별로 설문 문항이 다르니 연도별로 따로 학습할지 아니면 모든 연도별로 공통된 Feature들을 찾아 한번에 학습할지 고민해본다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수행할 환경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Jupyter Notebook : 개</a:t>
            </a:r>
            <a:r>
              <a:rPr lang="ko" sz="1200"/>
              <a:t>별 작업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Notion : 현</a:t>
            </a:r>
            <a:r>
              <a:rPr lang="ko" sz="1200"/>
              <a:t>재 진행상황 정리 및 보고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Google Workspace : 공</a:t>
            </a:r>
            <a:r>
              <a:rPr lang="ko" sz="1200"/>
              <a:t>동 코딩 작업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 효과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/>
              <a:t>구직자</a:t>
            </a:r>
            <a:r>
              <a:rPr lang="ko" sz="1200"/>
              <a:t>에게 정확도 높은 직업 추천 시스템 제공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2700">
                <a:latin typeface="Nanum Gothic"/>
                <a:ea typeface="Nanum Gothic"/>
                <a:cs typeface="Nanum Gothic"/>
                <a:sym typeface="Nanum Gothic"/>
              </a:rPr>
              <a:t>대회설명</a:t>
            </a:r>
            <a:endParaRPr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/>
              <a:t>대회명: KNOW기반 직업 추천 알고리즘 경진대회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u="sng">
                <a:solidFill>
                  <a:schemeClr val="hlink"/>
                </a:solidFill>
                <a:hlinkClick r:id="rId3"/>
              </a:rPr>
              <a:t>링크</a:t>
            </a:r>
            <a:endParaRPr sz="1200" u="sng"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/>
              <a:t>대회 기간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lang="ko" sz="1200"/>
              <a:t>1차 2022년 2월 2일까지 코드 제출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/>
              <a:t>대회설명 및 목적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lang="ko" sz="1200"/>
              <a:t>KNOW(한국직업정보)에서 여러 직업군의 재직자들을 상대로 한 관한 직무관련 설문 데이터를 통하여, 설문지 작성 정보에 따라 맞는 직업군을 찾아주는 모델을 만들어 본다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lang="ko" sz="1200"/>
              <a:t>또한, 직업과 연관이 높은 설문지 문항 분석 및 영향변수 발굴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배경</a:t>
            </a:r>
            <a:endParaRPr b="1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KNOW(한국직업정보) 재직자 조사는 한국고용정보원이 청소년과 성인의 진로 및 경력설계, 진로상담, 구인, 구직 등에 도움을 주기 위해서 2001년부터 개발, 운영하고 있는 조사이다.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KNOW(한국직업정보)는 다양한 직업에 종사하고 있는 재직자에 대하여 직무관련 조사를 수행하고 있다. (2017년 : 일반업무활동, 2018년 : 업무환경 및 흥미, 2019년 : 지식 및 성격, 2020년 : 업무수행능력 및 가치관)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본KNOW(한국직업정보) 데이터를 기반으로 직업추천 모델을 만들어보고 직업과 연관성 높은 직무능력을 탐색 발굴하고자 한다.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KNOW(한국직업정보) 설문 데이터셋을 활용한 직업 추천 알고리즘 개</a:t>
            </a:r>
            <a:r>
              <a:rPr lang="ko" sz="1200">
                <a:highlight>
                  <a:srgbClr val="FFFFFF"/>
                </a:highlight>
              </a:rPr>
              <a:t>발</a:t>
            </a:r>
            <a:endParaRPr sz="12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직업과 연관이 높은 설문지 문항 분석 및 영향변수 발굴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목적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>
                <a:highlight>
                  <a:srgbClr val="FFFFFF"/>
                </a:highlight>
              </a:rPr>
              <a:t>각 연도별 설문지 주제 및 질문이 상이함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highlight>
                  <a:srgbClr val="FFFFFF"/>
                </a:highlight>
              </a:rPr>
              <a:t>데이터 결측치 처리 방법 찾기 : 설문조사이기에 임의로 결측치를 채워 넣기 어려움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>
                <a:highlight>
                  <a:srgbClr val="FFFFFF"/>
                </a:highlight>
              </a:rPr>
              <a:t>CF 기법으로 빈 값을 채워 넣을 계획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highlight>
                  <a:srgbClr val="FFFFFF"/>
                </a:highlight>
              </a:rPr>
              <a:t>해당없음에 대한 처리여부 결정 애매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어려움</a:t>
            </a:r>
            <a:endParaRPr b="1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100" y="2571747"/>
            <a:ext cx="4512899" cy="19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5375274" y="2744584"/>
            <a:ext cx="1592700" cy="16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어려움</a:t>
            </a:r>
            <a:endParaRPr b="1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highlight>
                  <a:srgbClr val="FFFFFF"/>
                </a:highlight>
              </a:rPr>
              <a:t>y 값인 knowcode의 직업을 어떤 기준으로 대, 중, 소분류를 할 것인지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highlight>
                  <a:srgbClr val="FFFFFF"/>
                </a:highlight>
              </a:rPr>
              <a:t>150개의 질문 중 어떤 질문을 사용할 것인지</a:t>
            </a:r>
            <a:endParaRPr sz="12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>
                <a:highlight>
                  <a:srgbClr val="FFFFFF"/>
                </a:highlight>
              </a:rPr>
              <a:t>설문지 문항에서 필요한 부분만 빼내는 작업 (Feature Engineering) </a:t>
            </a:r>
            <a:endParaRPr sz="1200">
              <a:highlight>
                <a:srgbClr val="FFFFFF"/>
              </a:highlight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48" y="2415650"/>
            <a:ext cx="5219124" cy="18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어려움</a:t>
            </a:r>
            <a:endParaRPr b="1"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highlight>
                  <a:srgbClr val="FFFFFF"/>
                </a:highlight>
              </a:rPr>
              <a:t>질문의 답변이 5~6가지이기에, 그대로 할 것인지 아니면 두 가지로 나누어서 진행할 것인지</a:t>
            </a:r>
            <a:endParaRPr sz="1200">
              <a:highlight>
                <a:srgbClr val="FFFFFF"/>
              </a:highlight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479659"/>
            <a:ext cx="6113801" cy="10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방법론 조사 리스트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 u="sng">
                <a:solidFill>
                  <a:schemeClr val="hlink"/>
                </a:solidFill>
                <a:hlinkClick r:id="rId3"/>
              </a:rPr>
              <a:t>World Happiness Report up to 2020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 u="sng">
                <a:solidFill>
                  <a:schemeClr val="hlink"/>
                </a:solidFill>
                <a:hlinkClick r:id="rId4"/>
              </a:rPr>
              <a:t>머신러닝 알고리즘 분석 및 비교를 통한 Big-5 기반 성격 분석 연구</a:t>
            </a:r>
            <a:r>
              <a:rPr lang="ko" sz="1200"/>
              <a:t>, 김용준 저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해결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추천 알고리즘 성능 향상을 위한 정확한 직업 분류</a:t>
            </a:r>
            <a:endParaRPr sz="1200"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531개의 직업 대/중분류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